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21"/>
  </p:notesMasterIdLst>
  <p:sldIdLst>
    <p:sldId id="274" r:id="rId2"/>
    <p:sldId id="256" r:id="rId3"/>
    <p:sldId id="257" r:id="rId4"/>
    <p:sldId id="273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9" r:id="rId15"/>
    <p:sldId id="270" r:id="rId16"/>
    <p:sldId id="271" r:id="rId17"/>
    <p:sldId id="272" r:id="rId18"/>
    <p:sldId id="268" r:id="rId19"/>
    <p:sldId id="267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D0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30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14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FD898-3FDA-4601-95A4-26CBCF970EBD}" type="datetimeFigureOut">
              <a:rPr lang="fr-FR" smtClean="0"/>
              <a:t>12/06/2018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22EDBA-7BB7-42FB-BB8A-FBCAFFE680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1901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2EDBA-7BB7-42FB-BB8A-FBCAFFE6809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1084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2108-87A3-44C5-99DB-1C3D7646E32D}" type="datetimeFigureOut">
              <a:rPr lang="fr-FR" smtClean="0"/>
              <a:t>12/06/2018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A6D6-B90F-4D0D-BDD0-7BAAC39B9F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5406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2108-87A3-44C5-99DB-1C3D7646E32D}" type="datetimeFigureOut">
              <a:rPr lang="fr-FR" smtClean="0"/>
              <a:t>12/06/2018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A6D6-B90F-4D0D-BDD0-7BAAC39B9F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2743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2108-87A3-44C5-99DB-1C3D7646E32D}" type="datetimeFigureOut">
              <a:rPr lang="fr-FR" smtClean="0"/>
              <a:t>12/06/2018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A6D6-B90F-4D0D-BDD0-7BAAC39B9F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0811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2108-87A3-44C5-99DB-1C3D7646E32D}" type="datetimeFigureOut">
              <a:rPr lang="fr-FR" smtClean="0"/>
              <a:t>12/06/2018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A6D6-B90F-4D0D-BDD0-7BAAC39B9F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7951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2108-87A3-44C5-99DB-1C3D7646E32D}" type="datetimeFigureOut">
              <a:rPr lang="fr-FR" smtClean="0"/>
              <a:t>12/06/2018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A6D6-B90F-4D0D-BDD0-7BAAC39B9F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0609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2108-87A3-44C5-99DB-1C3D7646E32D}" type="datetimeFigureOut">
              <a:rPr lang="fr-FR" smtClean="0"/>
              <a:t>12/06/2018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A6D6-B90F-4D0D-BDD0-7BAAC39B9F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9296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2108-87A3-44C5-99DB-1C3D7646E32D}" type="datetimeFigureOut">
              <a:rPr lang="fr-FR" smtClean="0"/>
              <a:t>12/06/2018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A6D6-B90F-4D0D-BDD0-7BAAC39B9F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9583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2108-87A3-44C5-99DB-1C3D7646E32D}" type="datetimeFigureOut">
              <a:rPr lang="fr-FR" smtClean="0"/>
              <a:t>12/06/2018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A6D6-B90F-4D0D-BDD0-7BAAC39B9F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9526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2108-87A3-44C5-99DB-1C3D7646E32D}" type="datetimeFigureOut">
              <a:rPr lang="fr-FR" smtClean="0"/>
              <a:t>12/06/2018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A6D6-B90F-4D0D-BDD0-7BAAC39B9F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5103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2108-87A3-44C5-99DB-1C3D7646E32D}" type="datetimeFigureOut">
              <a:rPr lang="fr-FR" smtClean="0"/>
              <a:t>12/06/2018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A6D6-B90F-4D0D-BDD0-7BAAC39B9F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7442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2108-87A3-44C5-99DB-1C3D7646E32D}" type="datetimeFigureOut">
              <a:rPr lang="fr-FR" smtClean="0"/>
              <a:t>12/06/2018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A6D6-B90F-4D0D-BDD0-7BAAC39B9F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4893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62108-87A3-44C5-99DB-1C3D7646E32D}" type="datetimeFigureOut">
              <a:rPr lang="fr-FR" smtClean="0"/>
              <a:t>12/06/2018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A6D6-B90F-4D0D-BDD0-7BAAC39B9F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3066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slide" Target="slide16.xml"/><Relationship Id="rId4" Type="http://schemas.openxmlformats.org/officeDocument/2006/relationships/slide" Target="slide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12.xml"/><Relationship Id="rId18" Type="http://schemas.openxmlformats.org/officeDocument/2006/relationships/image" Target="../media/image13.png"/><Relationship Id="rId3" Type="http://schemas.openxmlformats.org/officeDocument/2006/relationships/slide" Target="slide6.xml"/><Relationship Id="rId21" Type="http://schemas.openxmlformats.org/officeDocument/2006/relationships/image" Target="../media/image15.png"/><Relationship Id="rId7" Type="http://schemas.openxmlformats.org/officeDocument/2006/relationships/slide" Target="slide8.xml"/><Relationship Id="rId12" Type="http://schemas.openxmlformats.org/officeDocument/2006/relationships/image" Target="../media/image10.png"/><Relationship Id="rId17" Type="http://schemas.openxmlformats.org/officeDocument/2006/relationships/slide" Target="slide4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20" Type="http://schemas.openxmlformats.org/officeDocument/2006/relationships/slide" Target="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slide" Target="slide11.xml"/><Relationship Id="rId5" Type="http://schemas.openxmlformats.org/officeDocument/2006/relationships/slide" Target="slide7.xml"/><Relationship Id="rId15" Type="http://schemas.openxmlformats.org/officeDocument/2006/relationships/slide" Target="slide13.xml"/><Relationship Id="rId10" Type="http://schemas.openxmlformats.org/officeDocument/2006/relationships/image" Target="../media/image9.png"/><Relationship Id="rId19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slide" Target="slide10.xml"/><Relationship Id="rId1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ACCEr TRAILER SHADOW MINER by Unit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13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17635"/>
          </a:xfrm>
          <a:prstGeom prst="rect">
            <a:avLst/>
          </a:prstGeom>
        </p:spPr>
      </p:pic>
      <p:pic>
        <p:nvPicPr>
          <p:cNvPr id="5" name="Image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4340" y="1960163"/>
            <a:ext cx="1449912" cy="55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4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65343"/>
          </a:xfrm>
          <a:prstGeom prst="rect">
            <a:avLst/>
          </a:prstGeom>
        </p:spPr>
      </p:pic>
      <p:pic>
        <p:nvPicPr>
          <p:cNvPr id="5" name="Image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117" y="1690688"/>
            <a:ext cx="1403902" cy="52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7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4299" cy="302150"/>
          </a:xfrm>
          <a:prstGeom prst="rect">
            <a:avLst/>
          </a:prstGeom>
        </p:spPr>
      </p:pic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xmlns="" id="{612F9F4D-E62A-4B29-8079-8C9FEA77A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30F92287-73AA-4B35-B617-1CE467B4FB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05" b="3967"/>
          <a:stretch/>
        </p:blipFill>
        <p:spPr>
          <a:xfrm>
            <a:off x="0" y="-34725"/>
            <a:ext cx="12192000" cy="6858000"/>
          </a:xfrm>
          <a:prstGeom prst="rect">
            <a:avLst/>
          </a:prstGeom>
        </p:spPr>
      </p:pic>
      <p:pic>
        <p:nvPicPr>
          <p:cNvPr id="3" name="Imag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90" y="19279"/>
            <a:ext cx="300201" cy="26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2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14685" y="0"/>
            <a:ext cx="12897016" cy="7100515"/>
          </a:xfrm>
          <a:prstGeom prst="rect">
            <a:avLst/>
          </a:prstGeom>
        </p:spPr>
      </p:pic>
      <p:pic>
        <p:nvPicPr>
          <p:cNvPr id="5" name="Image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393" y="1690688"/>
            <a:ext cx="2419101" cy="47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2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Le Son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66" y="2231141"/>
            <a:ext cx="4770993" cy="3326820"/>
          </a:xfrm>
          <a:prstGeom prst="rect">
            <a:avLst/>
          </a:prstGeom>
        </p:spPr>
      </p:pic>
      <p:pic>
        <p:nvPicPr>
          <p:cNvPr id="5" name="Espace réservé du contenu 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793" y="2448822"/>
            <a:ext cx="3752993" cy="280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6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90954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Les Scripts C#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xmlns="" id="{762E74A3-23AF-41A3-AC89-D4FDAE28FBCE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771" y="1303046"/>
            <a:ext cx="8172000" cy="5364000"/>
          </a:xfrm>
        </p:spPr>
      </p:pic>
      <p:pic>
        <p:nvPicPr>
          <p:cNvPr id="10" name="Image 9">
            <a:hlinkClick r:id="rId3" action="ppaction://hlinksldjump"/>
            <a:extLst>
              <a:ext uri="{FF2B5EF4-FFF2-40B4-BE49-F238E27FC236}">
                <a16:creationId xmlns:a16="http://schemas.microsoft.com/office/drawing/2014/main" xmlns="" id="{4DB3A692-E78F-4620-B832-A09D8369C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03" y="1344054"/>
            <a:ext cx="5231554" cy="5322992"/>
          </a:xfrm>
          <a:prstGeom prst="rect">
            <a:avLst/>
          </a:prstGeom>
        </p:spPr>
      </p:pic>
      <p:pic>
        <p:nvPicPr>
          <p:cNvPr id="13" name="Image 12">
            <a:hlinkClick r:id="rId3" action="ppaction://hlinksldjump"/>
            <a:extLst>
              <a:ext uri="{FF2B5EF4-FFF2-40B4-BE49-F238E27FC236}">
                <a16:creationId xmlns:a16="http://schemas.microsoft.com/office/drawing/2014/main" xmlns="" id="{4B31E1F9-5E3E-4CC3-AE1D-FFC9D1C5E1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096" y="1627083"/>
            <a:ext cx="6291943" cy="45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1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Unity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rcRect l="944" r="14355" b="-4"/>
          <a:stretch>
            <a:fillRect/>
          </a:stretch>
        </p:blipFill>
        <p:spPr>
          <a:xfrm>
            <a:off x="416547" y="1801771"/>
            <a:ext cx="5961546" cy="39470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Espace réservé du contenu 4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6378093" y="2461729"/>
            <a:ext cx="5298020" cy="4026535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95715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5190735" y="2924328"/>
            <a:ext cx="5702429" cy="35639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age 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272096" y="2151628"/>
            <a:ext cx="5746865" cy="3089992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31990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L’évolution des personnages  </a:t>
            </a: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136" y="1824526"/>
            <a:ext cx="4622901" cy="4658678"/>
          </a:xfrm>
        </p:spPr>
      </p:pic>
      <p:pic>
        <p:nvPicPr>
          <p:cNvPr id="4" name="Espace réservé du contenu 1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2909429" y="1825625"/>
            <a:ext cx="1860038" cy="43513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14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838200" y="1824526"/>
            <a:ext cx="1827863" cy="43524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191" y="1824526"/>
            <a:ext cx="3103359" cy="418003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4703" y="1690688"/>
            <a:ext cx="5944115" cy="51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0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&amp;é	</a:t>
            </a:r>
            <a:r>
              <a:rPr lang="fr-FR" dirty="0" err="1"/>
              <a:t>éa</a:t>
            </a:r>
            <a:r>
              <a:rPr lang="fr-FR" dirty="0"/>
              <a:t>	é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1562" y="-1"/>
            <a:ext cx="12263562" cy="690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53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800" y="2120794"/>
            <a:ext cx="5943665" cy="5109841"/>
          </a:xfrm>
          <a:prstGeom prst="rect">
            <a:avLst/>
          </a:prstGeom>
        </p:spPr>
      </p:pic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226694" y="106958"/>
            <a:ext cx="7441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SHADOW MINER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337" y="568623"/>
            <a:ext cx="6310537" cy="631053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183" y="3457387"/>
            <a:ext cx="3612843" cy="340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31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Rappel des taches communes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Espace réservé du contenu 4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32813" y="1560113"/>
            <a:ext cx="5906417" cy="4616850"/>
          </a:xfrm>
          <a:prstGeom prst="rect">
            <a:avLst/>
          </a:prstGeom>
          <a:noFill/>
          <a:ln cap="flat">
            <a:noFill/>
          </a:ln>
          <a:effectLst>
            <a:glow>
              <a:srgbClr val="828288">
                <a:satMod val="175000"/>
                <a:alpha val="40000"/>
              </a:srgbClr>
            </a:glow>
            <a:reflection blurRad="1270000" stA="0" endPos="65000" dist="635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7993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Plan</a:t>
            </a:r>
          </a:p>
        </p:txBody>
      </p:sp>
      <p:sp>
        <p:nvSpPr>
          <p:cNvPr id="5" name="ZoneTexte 4">
            <a:hlinkClick r:id="rId2" action="ppaction://hlinksldjump"/>
          </p:cNvPr>
          <p:cNvSpPr txBox="1"/>
          <p:nvPr/>
        </p:nvSpPr>
        <p:spPr>
          <a:xfrm>
            <a:off x="4668740" y="2035533"/>
            <a:ext cx="285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1-Le Jeu</a:t>
            </a:r>
          </a:p>
        </p:txBody>
      </p:sp>
      <p:sp>
        <p:nvSpPr>
          <p:cNvPr id="6" name="ZoneTexte 5">
            <a:hlinkClick r:id="rId3" action="ppaction://hlinksldjump"/>
          </p:cNvPr>
          <p:cNvSpPr txBox="1"/>
          <p:nvPr/>
        </p:nvSpPr>
        <p:spPr>
          <a:xfrm>
            <a:off x="4768131" y="2565044"/>
            <a:ext cx="265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2-Le Son</a:t>
            </a:r>
          </a:p>
        </p:txBody>
      </p:sp>
      <p:sp>
        <p:nvSpPr>
          <p:cNvPr id="8" name="ZoneTexte 7">
            <a:hlinkClick r:id="rId4" action="ppaction://hlinksldjump"/>
          </p:cNvPr>
          <p:cNvSpPr txBox="1"/>
          <p:nvPr/>
        </p:nvSpPr>
        <p:spPr>
          <a:xfrm>
            <a:off x="4811862" y="3094555"/>
            <a:ext cx="256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3- Les Scripts</a:t>
            </a:r>
          </a:p>
        </p:txBody>
      </p:sp>
      <p:sp>
        <p:nvSpPr>
          <p:cNvPr id="9" name="ZoneTexte 8">
            <a:hlinkClick r:id="rId5" action="ppaction://hlinksldjump"/>
          </p:cNvPr>
          <p:cNvSpPr txBox="1"/>
          <p:nvPr/>
        </p:nvSpPr>
        <p:spPr>
          <a:xfrm>
            <a:off x="4310929" y="3624066"/>
            <a:ext cx="3570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4- Unity</a:t>
            </a:r>
          </a:p>
        </p:txBody>
      </p:sp>
      <p:sp>
        <p:nvSpPr>
          <p:cNvPr id="10" name="ZoneTexte 9">
            <a:hlinkClick r:id="rId6" action="ppaction://hlinksldjump"/>
          </p:cNvPr>
          <p:cNvSpPr txBox="1"/>
          <p:nvPr/>
        </p:nvSpPr>
        <p:spPr>
          <a:xfrm>
            <a:off x="4424831" y="4153577"/>
            <a:ext cx="3342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5- L’évolution des personnages </a:t>
            </a:r>
          </a:p>
        </p:txBody>
      </p:sp>
    </p:spTree>
    <p:extLst>
      <p:ext uri="{BB962C8B-B14F-4D97-AF65-F5344CB8AC3E}">
        <p14:creationId xmlns:p14="http://schemas.microsoft.com/office/powerpoint/2010/main" val="229400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7659757" y="1253366"/>
            <a:ext cx="10601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>
                <a:solidFill>
                  <a:srgbClr val="4DD08E"/>
                </a:solidFill>
                <a:hlinkClick r:id="rId3" action="ppaction://hlinksldjump"/>
              </a:rPr>
              <a:t>cy</a:t>
            </a:r>
            <a:endParaRPr lang="fr-FR" dirty="0">
              <a:solidFill>
                <a:srgbClr val="4DD08E"/>
              </a:solidFill>
            </a:endParaRPr>
          </a:p>
        </p:txBody>
      </p:sp>
      <p:pic>
        <p:nvPicPr>
          <p:cNvPr id="4" name="Espace réservé du contenu 3"/>
          <p:cNvPicPr>
            <a:picLocks noGrp="1"/>
          </p:cNvPicPr>
          <p:nvPr>
            <p:ph idx="1"/>
          </p:nvPr>
        </p:nvPicPr>
        <p:blipFill rotWithShape="1">
          <a:blip r:embed="rId4"/>
          <a:srcRect l="4501" t="-313" r="4882" b="-1"/>
          <a:stretch/>
        </p:blipFill>
        <p:spPr>
          <a:xfrm>
            <a:off x="-95416" y="-71562"/>
            <a:ext cx="12287415" cy="7374367"/>
          </a:xfrm>
          <a:prstGeom prst="rect">
            <a:avLst/>
          </a:prstGeom>
        </p:spPr>
      </p:pic>
      <p:sp>
        <p:nvSpPr>
          <p:cNvPr id="7" name="ZoneTexte 6">
            <a:hlinkClick r:id="rId3" action="ppaction://hlinksldjump"/>
          </p:cNvPr>
          <p:cNvSpPr txBox="1"/>
          <p:nvPr/>
        </p:nvSpPr>
        <p:spPr>
          <a:xfrm>
            <a:off x="4545498" y="2631883"/>
            <a:ext cx="15505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>
                <a:hlinkClick r:id="rId3" action="ppaction://hlinksldjump"/>
              </a:rPr>
              <a:t>Solo</a:t>
            </a:r>
            <a:endParaRPr lang="fr-FR" sz="1200" dirty="0"/>
          </a:p>
        </p:txBody>
      </p:sp>
      <p:pic>
        <p:nvPicPr>
          <p:cNvPr id="8" name="Imag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1909" y="2691774"/>
            <a:ext cx="1095582" cy="170941"/>
          </a:xfrm>
          <a:prstGeom prst="rect">
            <a:avLst/>
          </a:prstGeom>
        </p:spPr>
      </p:pic>
      <p:pic>
        <p:nvPicPr>
          <p:cNvPr id="9" name="Imag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6508" y="3124862"/>
            <a:ext cx="1083247" cy="143371"/>
          </a:xfrm>
          <a:prstGeom prst="rect">
            <a:avLst/>
          </a:prstGeom>
        </p:spPr>
      </p:pic>
      <p:pic>
        <p:nvPicPr>
          <p:cNvPr id="10" name="Image 9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0004" y="3536524"/>
            <a:ext cx="276225" cy="171450"/>
          </a:xfrm>
          <a:prstGeom prst="rect">
            <a:avLst/>
          </a:prstGeom>
        </p:spPr>
      </p:pic>
      <p:pic>
        <p:nvPicPr>
          <p:cNvPr id="12" name="Image 11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64860" y="3574820"/>
            <a:ext cx="909679" cy="111846"/>
          </a:xfrm>
          <a:prstGeom prst="rect">
            <a:avLst/>
          </a:prstGeom>
        </p:spPr>
      </p:pic>
      <p:pic>
        <p:nvPicPr>
          <p:cNvPr id="13" name="Image 12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64111" y="3980338"/>
            <a:ext cx="1063777" cy="158435"/>
          </a:xfrm>
          <a:prstGeom prst="rect">
            <a:avLst/>
          </a:prstGeom>
        </p:spPr>
      </p:pic>
      <p:pic>
        <p:nvPicPr>
          <p:cNvPr id="14" name="Image 13">
            <a:hlinkClick r:id="rId15" action="ppaction://hlinksldjump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02219" y="4501278"/>
            <a:ext cx="987559" cy="169506"/>
          </a:xfrm>
          <a:prstGeom prst="rect">
            <a:avLst/>
          </a:prstGeom>
        </p:spPr>
      </p:pic>
      <p:pic>
        <p:nvPicPr>
          <p:cNvPr id="15" name="Image 14">
            <a:hlinkClick r:id="rId17" action="ppaction://hlinksldjump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26024" y="5481464"/>
            <a:ext cx="939952" cy="152837"/>
          </a:xfrm>
          <a:prstGeom prst="rect">
            <a:avLst/>
          </a:prstGeom>
        </p:spPr>
      </p:pic>
      <p:pic>
        <p:nvPicPr>
          <p:cNvPr id="16" name="Image 15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876508" y="3532176"/>
            <a:ext cx="1105014" cy="175798"/>
          </a:xfrm>
          <a:prstGeom prst="rect">
            <a:avLst/>
          </a:prstGeom>
        </p:spPr>
      </p:pic>
      <p:pic>
        <p:nvPicPr>
          <p:cNvPr id="3" name="Image 2">
            <a:hlinkClick r:id="rId20" action="ppaction://hlinksldjump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171909" y="3094445"/>
            <a:ext cx="1034103" cy="17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085" y="2103521"/>
            <a:ext cx="1156534" cy="19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74928" y="0"/>
            <a:ext cx="12539207" cy="7059109"/>
          </a:xfrm>
          <a:prstGeom prst="rect">
            <a:avLst/>
          </a:prstGeom>
        </p:spPr>
      </p:pic>
      <p:pic>
        <p:nvPicPr>
          <p:cNvPr id="5" name="Image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725" y="487142"/>
            <a:ext cx="820848" cy="12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7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9134" y="151606"/>
            <a:ext cx="181927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61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5" name="Image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274704" cy="29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0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Personnalisé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00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681</TotalTime>
  <Words>35</Words>
  <Application>Microsoft Office PowerPoint</Application>
  <PresentationFormat>Grand écran</PresentationFormat>
  <Paragraphs>16</Paragraphs>
  <Slides>19</Slides>
  <Notes>1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4" baseType="lpstr">
      <vt:lpstr>Adobe Fan Heiti Std B</vt:lpstr>
      <vt:lpstr>Arial</vt:lpstr>
      <vt:lpstr>Calibri</vt:lpstr>
      <vt:lpstr>Calibri Light</vt:lpstr>
      <vt:lpstr>Thème Office</vt:lpstr>
      <vt:lpstr>Présentation PowerPoint</vt:lpstr>
      <vt:lpstr>Présentation PowerPoint</vt:lpstr>
      <vt:lpstr>Rappel des taches communes </vt:lpstr>
      <vt:lpstr>Plan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 Son</vt:lpstr>
      <vt:lpstr>Les Scripts C#</vt:lpstr>
      <vt:lpstr>Unity</vt:lpstr>
      <vt:lpstr>Présentation PowerPoint</vt:lpstr>
      <vt:lpstr>L’évolution des personnages  </vt:lpstr>
      <vt:lpstr>&amp;é éa é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etudiant</dc:creator>
  <cp:lastModifiedBy>etudiant</cp:lastModifiedBy>
  <cp:revision>27</cp:revision>
  <dcterms:created xsi:type="dcterms:W3CDTF">2018-06-11T11:25:02Z</dcterms:created>
  <dcterms:modified xsi:type="dcterms:W3CDTF">2018-06-12T19:43:29Z</dcterms:modified>
</cp:coreProperties>
</file>